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FD36-5BDB-4C04-B5D4-E74CC053723B}" type="datetimeFigureOut">
              <a:rPr lang="th-TH" smtClean="0"/>
              <a:t>29/04/65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ACE1F-E53C-4A9B-98BF-A755CC8E52C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0965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FD36-5BDB-4C04-B5D4-E74CC053723B}" type="datetimeFigureOut">
              <a:rPr lang="th-TH" smtClean="0"/>
              <a:t>29/04/65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ACE1F-E53C-4A9B-98BF-A755CC8E52C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63674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FD36-5BDB-4C04-B5D4-E74CC053723B}" type="datetimeFigureOut">
              <a:rPr lang="th-TH" smtClean="0"/>
              <a:t>29/04/65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ACE1F-E53C-4A9B-98BF-A755CC8E52C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5116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FD36-5BDB-4C04-B5D4-E74CC053723B}" type="datetimeFigureOut">
              <a:rPr lang="th-TH" smtClean="0"/>
              <a:t>29/04/65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ACE1F-E53C-4A9B-98BF-A755CC8E52C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2132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FD36-5BDB-4C04-B5D4-E74CC053723B}" type="datetimeFigureOut">
              <a:rPr lang="th-TH" smtClean="0"/>
              <a:t>29/04/65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ACE1F-E53C-4A9B-98BF-A755CC8E52C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34715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FD36-5BDB-4C04-B5D4-E74CC053723B}" type="datetimeFigureOut">
              <a:rPr lang="th-TH" smtClean="0"/>
              <a:t>29/04/65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ACE1F-E53C-4A9B-98BF-A755CC8E52C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4723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FD36-5BDB-4C04-B5D4-E74CC053723B}" type="datetimeFigureOut">
              <a:rPr lang="th-TH" smtClean="0"/>
              <a:t>29/04/65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ACE1F-E53C-4A9B-98BF-A755CC8E52C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226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FD36-5BDB-4C04-B5D4-E74CC053723B}" type="datetimeFigureOut">
              <a:rPr lang="th-TH" smtClean="0"/>
              <a:t>29/04/65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ACE1F-E53C-4A9B-98BF-A755CC8E52C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0952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FD36-5BDB-4C04-B5D4-E74CC053723B}" type="datetimeFigureOut">
              <a:rPr lang="th-TH" smtClean="0"/>
              <a:t>29/04/65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ACE1F-E53C-4A9B-98BF-A755CC8E52C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172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FD36-5BDB-4C04-B5D4-E74CC053723B}" type="datetimeFigureOut">
              <a:rPr lang="th-TH" smtClean="0"/>
              <a:t>29/04/65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ACE1F-E53C-4A9B-98BF-A755CC8E52C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8280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FD36-5BDB-4C04-B5D4-E74CC053723B}" type="datetimeFigureOut">
              <a:rPr lang="th-TH" smtClean="0"/>
              <a:t>29/04/65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ACE1F-E53C-4A9B-98BF-A755CC8E52C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7280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2FD36-5BDB-4C04-B5D4-E74CC053723B}" type="datetimeFigureOut">
              <a:rPr lang="th-TH" smtClean="0"/>
              <a:t>29/04/65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ACE1F-E53C-4A9B-98BF-A755CC8E52C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02600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2606991" y="1110332"/>
            <a:ext cx="7035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โครงสร้างคณะผู้บริหารองค์การบริหารส่วนตำบลเสาธง</a:t>
            </a:r>
            <a:endParaRPr lang="th-TH" sz="3600" b="1" dirty="0">
              <a:solidFill>
                <a:srgbClr val="00206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" name="กล่องข้อความ 4"/>
          <p:cNvSpPr txBox="1"/>
          <p:nvPr/>
        </p:nvSpPr>
        <p:spPr>
          <a:xfrm>
            <a:off x="4017010" y="2375386"/>
            <a:ext cx="4307840" cy="89255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th-TH" sz="12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นายกองค์การบริหารส่วนตำบลเสาธง</a:t>
            </a:r>
          </a:p>
          <a:p>
            <a:pPr algn="ctr"/>
            <a:endParaRPr lang="th-TH" sz="12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666750" y="3987776"/>
            <a:ext cx="3257550" cy="95410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รองนายกองค์การบริหาร</a:t>
            </a:r>
          </a:p>
          <a:p>
            <a:pPr algn="ctr"/>
            <a:r>
              <a:rPr lang="th-TH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ส่วนตำบลเสาธง</a:t>
            </a:r>
            <a:endParaRPr lang="th-TH" dirty="0">
              <a:solidFill>
                <a:schemeClr val="bg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8324850" y="3987776"/>
            <a:ext cx="3186430" cy="95410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เลขานุการนายกองค์การบริหาร</a:t>
            </a:r>
          </a:p>
          <a:p>
            <a:pPr algn="ctr"/>
            <a:r>
              <a:rPr lang="th-TH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ส่วนตำบลเสาธง</a:t>
            </a:r>
            <a:endParaRPr lang="th-TH" dirty="0">
              <a:solidFill>
                <a:schemeClr val="bg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8" name="กล่องข้อความ 7"/>
          <p:cNvSpPr txBox="1"/>
          <p:nvPr/>
        </p:nvSpPr>
        <p:spPr>
          <a:xfrm>
            <a:off x="4413567" y="3987776"/>
            <a:ext cx="3422015" cy="95410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รองนายกองค์การบริหาร</a:t>
            </a:r>
          </a:p>
          <a:p>
            <a:pPr algn="ctr"/>
            <a:r>
              <a:rPr lang="th-TH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ส่วนตำบลเสาธง</a:t>
            </a:r>
            <a:endParaRPr lang="th-TH" dirty="0">
              <a:solidFill>
                <a:schemeClr val="bg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10" name="ตัวเชื่อมต่อตรง 9"/>
          <p:cNvCxnSpPr/>
          <p:nvPr/>
        </p:nvCxnSpPr>
        <p:spPr>
          <a:xfrm flipV="1">
            <a:off x="2269896" y="3625889"/>
            <a:ext cx="7667625" cy="2543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ลูกศรเชื่อมต่อแบบตรง 18"/>
          <p:cNvCxnSpPr>
            <a:stCxn id="5" idx="2"/>
          </p:cNvCxnSpPr>
          <p:nvPr/>
        </p:nvCxnSpPr>
        <p:spPr>
          <a:xfrm>
            <a:off x="6170930" y="3267938"/>
            <a:ext cx="0" cy="71983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ลูกศรเชื่อมต่อแบบตรง 23"/>
          <p:cNvCxnSpPr>
            <a:endCxn id="7" idx="0"/>
          </p:cNvCxnSpPr>
          <p:nvPr/>
        </p:nvCxnSpPr>
        <p:spPr>
          <a:xfrm>
            <a:off x="9918065" y="3625889"/>
            <a:ext cx="0" cy="361887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ลูกศรเชื่อมต่อแบบตรง 24"/>
          <p:cNvCxnSpPr/>
          <p:nvPr/>
        </p:nvCxnSpPr>
        <p:spPr>
          <a:xfrm>
            <a:off x="2269896" y="3651328"/>
            <a:ext cx="0" cy="361887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1957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2730816" y="171420"/>
            <a:ext cx="7035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โครงสร้างสมาชิกสภาองค์การบริหารส่วนตำบลเสาธง</a:t>
            </a:r>
            <a:endParaRPr lang="th-TH" sz="3600" b="1" dirty="0">
              <a:solidFill>
                <a:srgbClr val="00206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4315325" y="1103451"/>
            <a:ext cx="3801979" cy="461665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ประธานสภาองค์การบริหารส่วนตำบลเสาธง</a:t>
            </a:r>
            <a:endParaRPr lang="th-TH" sz="2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8" name="กล่องข้อความ 7"/>
          <p:cNvSpPr txBox="1"/>
          <p:nvPr/>
        </p:nvSpPr>
        <p:spPr>
          <a:xfrm>
            <a:off x="4219072" y="1850817"/>
            <a:ext cx="3994486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dirty="0" smtClean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รองประธานสภาองค์การบริหารส่วนตำบลเสาธง</a:t>
            </a:r>
            <a:endParaRPr lang="th-TH" sz="2400" dirty="0">
              <a:solidFill>
                <a:srgbClr val="00206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9" name="กล่องข้อความ 8"/>
          <p:cNvSpPr txBox="1"/>
          <p:nvPr/>
        </p:nvSpPr>
        <p:spPr>
          <a:xfrm>
            <a:off x="2730816" y="2823534"/>
            <a:ext cx="2791330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สมาชิกสภา</a:t>
            </a:r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องค์การบริหารส่วนตำบลเสาธง</a:t>
            </a:r>
          </a:p>
          <a:p>
            <a:pPr algn="ctr"/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หมูที่ 1 ตำบลเสาธง</a:t>
            </a:r>
            <a:endParaRPr lang="th-TH" sz="18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2730816" y="3561457"/>
            <a:ext cx="2791330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สมาชิกสภา</a:t>
            </a:r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องค์การบริหารส่วนตำบลเสาธง</a:t>
            </a:r>
          </a:p>
          <a:p>
            <a:pPr algn="ctr"/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หมูที่ 2 ตำบลเสาธง</a:t>
            </a:r>
            <a:endParaRPr lang="th-TH" sz="18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1" name="กล่องข้อความ 10"/>
          <p:cNvSpPr txBox="1"/>
          <p:nvPr/>
        </p:nvSpPr>
        <p:spPr>
          <a:xfrm>
            <a:off x="2730816" y="4309740"/>
            <a:ext cx="2791330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สมาชิกสภา</a:t>
            </a:r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องค์การบริหารส่วนตำบลเสาธง</a:t>
            </a:r>
          </a:p>
          <a:p>
            <a:pPr algn="ctr"/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หมูที่ 3 ตำบลเสาธง</a:t>
            </a:r>
            <a:endParaRPr lang="th-TH" sz="18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2" name="กล่องข้อความ 11"/>
          <p:cNvSpPr txBox="1"/>
          <p:nvPr/>
        </p:nvSpPr>
        <p:spPr>
          <a:xfrm>
            <a:off x="2730816" y="5058023"/>
            <a:ext cx="2791330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สมาชิกสภา</a:t>
            </a:r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องค์การบริหารส่วนตำบลเสาธง</a:t>
            </a:r>
          </a:p>
          <a:p>
            <a:pPr algn="ctr"/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หมูที่ 4 ตำบลเสาธง</a:t>
            </a:r>
            <a:endParaRPr lang="th-TH" sz="18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3" name="กล่องข้อความ 12"/>
          <p:cNvSpPr txBox="1"/>
          <p:nvPr/>
        </p:nvSpPr>
        <p:spPr>
          <a:xfrm>
            <a:off x="2730816" y="5806306"/>
            <a:ext cx="2791330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สมาชิกสภา</a:t>
            </a:r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องค์การบริหารส่วนตำบลเสาธง</a:t>
            </a:r>
          </a:p>
          <a:p>
            <a:pPr algn="ctr"/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หมูที่ 5 ตำบลเสาธง</a:t>
            </a:r>
            <a:endParaRPr lang="th-TH" sz="18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4" name="กล่องข้อความ 13"/>
          <p:cNvSpPr txBox="1"/>
          <p:nvPr/>
        </p:nvSpPr>
        <p:spPr>
          <a:xfrm>
            <a:off x="6974652" y="2823534"/>
            <a:ext cx="2791330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สมาชิกสภา</a:t>
            </a:r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องค์การบริหารส่วนตำบลเสาธง</a:t>
            </a:r>
          </a:p>
          <a:p>
            <a:pPr algn="ctr"/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หมูที่ 1 ตำบลทางกลาง</a:t>
            </a:r>
            <a:endParaRPr lang="th-TH" sz="18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5" name="กล่องข้อความ 14"/>
          <p:cNvSpPr txBox="1"/>
          <p:nvPr/>
        </p:nvSpPr>
        <p:spPr>
          <a:xfrm>
            <a:off x="6974652" y="3561567"/>
            <a:ext cx="2791330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สมาชิกสภา</a:t>
            </a:r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องค์การบริหารส่วนตำบลเสาธง</a:t>
            </a:r>
          </a:p>
          <a:p>
            <a:pPr algn="ctr"/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หมูที่ 2 ตำบลทางกลาง</a:t>
            </a:r>
            <a:endParaRPr lang="th-TH" sz="18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6" name="กล่องข้อความ 15"/>
          <p:cNvSpPr txBox="1"/>
          <p:nvPr/>
        </p:nvSpPr>
        <p:spPr>
          <a:xfrm>
            <a:off x="6974652" y="4299600"/>
            <a:ext cx="2791330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สมาชิกสภา</a:t>
            </a:r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องค์การบริหารส่วนตำบลเสาธง</a:t>
            </a:r>
          </a:p>
          <a:p>
            <a:pPr algn="ctr"/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หมูที่ 3 ตำบลทางกลาง</a:t>
            </a:r>
            <a:endParaRPr lang="th-TH" sz="18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7" name="กล่องข้อความ 16"/>
          <p:cNvSpPr txBox="1"/>
          <p:nvPr/>
        </p:nvSpPr>
        <p:spPr>
          <a:xfrm>
            <a:off x="6974652" y="5037633"/>
            <a:ext cx="2791330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สมาชิกสภา</a:t>
            </a:r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องค์การบริหารส่วนตำบลเสาธง</a:t>
            </a:r>
          </a:p>
          <a:p>
            <a:pPr algn="ctr"/>
            <a:r>
              <a:rPr lang="th-TH" sz="18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หมูที่ 4 ตำบลทางกลาง</a:t>
            </a:r>
            <a:endParaRPr lang="th-TH" sz="18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31" name="ตัวเชื่อมต่อตรง 30"/>
          <p:cNvCxnSpPr/>
          <p:nvPr/>
        </p:nvCxnSpPr>
        <p:spPr>
          <a:xfrm>
            <a:off x="2528773" y="2527448"/>
            <a:ext cx="7444567" cy="1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ตัวเชื่อมต่อตรง 33"/>
          <p:cNvCxnSpPr/>
          <p:nvPr/>
        </p:nvCxnSpPr>
        <p:spPr>
          <a:xfrm>
            <a:off x="2528773" y="2527448"/>
            <a:ext cx="5316" cy="3638735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ตัวเชื่อมต่อตรง 36"/>
          <p:cNvCxnSpPr/>
          <p:nvPr/>
        </p:nvCxnSpPr>
        <p:spPr>
          <a:xfrm>
            <a:off x="9962709" y="2515264"/>
            <a:ext cx="10631" cy="2845534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ลูกศรเชื่อมต่อแบบตรง 43"/>
          <p:cNvCxnSpPr>
            <a:stCxn id="7" idx="2"/>
            <a:endCxn id="8" idx="0"/>
          </p:cNvCxnSpPr>
          <p:nvPr/>
        </p:nvCxnSpPr>
        <p:spPr>
          <a:xfrm>
            <a:off x="6216315" y="1565116"/>
            <a:ext cx="0" cy="285701"/>
          </a:xfrm>
          <a:prstGeom prst="straightConnector1">
            <a:avLst/>
          </a:prstGeom>
          <a:ln w="190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ตัวเชื่อมต่อตรง 46"/>
          <p:cNvCxnSpPr>
            <a:stCxn id="8" idx="2"/>
          </p:cNvCxnSpPr>
          <p:nvPr/>
        </p:nvCxnSpPr>
        <p:spPr>
          <a:xfrm flipH="1">
            <a:off x="6216314" y="2312482"/>
            <a:ext cx="1" cy="214966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ลูกศรเชื่อมต่อแบบตรง 48"/>
          <p:cNvCxnSpPr>
            <a:endCxn id="9" idx="1"/>
          </p:cNvCxnSpPr>
          <p:nvPr/>
        </p:nvCxnSpPr>
        <p:spPr>
          <a:xfrm>
            <a:off x="2528773" y="3146699"/>
            <a:ext cx="202043" cy="1"/>
          </a:xfrm>
          <a:prstGeom prst="straightConnector1">
            <a:avLst/>
          </a:prstGeom>
          <a:ln w="190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ลูกศรเชื่อมต่อแบบตรง 49"/>
          <p:cNvCxnSpPr/>
          <p:nvPr/>
        </p:nvCxnSpPr>
        <p:spPr>
          <a:xfrm>
            <a:off x="2539404" y="3884622"/>
            <a:ext cx="202043" cy="1"/>
          </a:xfrm>
          <a:prstGeom prst="straightConnector1">
            <a:avLst/>
          </a:prstGeom>
          <a:ln w="190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ลูกศรเชื่อมต่อแบบตรง 50"/>
          <p:cNvCxnSpPr/>
          <p:nvPr/>
        </p:nvCxnSpPr>
        <p:spPr>
          <a:xfrm>
            <a:off x="2528772" y="4634081"/>
            <a:ext cx="202043" cy="1"/>
          </a:xfrm>
          <a:prstGeom prst="straightConnector1">
            <a:avLst/>
          </a:prstGeom>
          <a:ln w="190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ลูกศรเชื่อมต่อแบบตรง 51"/>
          <p:cNvCxnSpPr/>
          <p:nvPr/>
        </p:nvCxnSpPr>
        <p:spPr>
          <a:xfrm>
            <a:off x="2539404" y="5382156"/>
            <a:ext cx="202043" cy="1"/>
          </a:xfrm>
          <a:prstGeom prst="straightConnector1">
            <a:avLst/>
          </a:prstGeom>
          <a:ln w="190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ลูกศรเชื่อมต่อแบบตรง 52"/>
          <p:cNvCxnSpPr/>
          <p:nvPr/>
        </p:nvCxnSpPr>
        <p:spPr>
          <a:xfrm>
            <a:off x="2528772" y="6166183"/>
            <a:ext cx="202043" cy="1"/>
          </a:xfrm>
          <a:prstGeom prst="straightConnector1">
            <a:avLst/>
          </a:prstGeom>
          <a:ln w="190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ลูกศรเชื่อมต่อแบบตรง 58"/>
          <p:cNvCxnSpPr>
            <a:endCxn id="17" idx="3"/>
          </p:cNvCxnSpPr>
          <p:nvPr/>
        </p:nvCxnSpPr>
        <p:spPr>
          <a:xfrm flipH="1">
            <a:off x="9765982" y="5360798"/>
            <a:ext cx="207358" cy="1"/>
          </a:xfrm>
          <a:prstGeom prst="straightConnector1">
            <a:avLst/>
          </a:prstGeom>
          <a:ln w="190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ลูกศรเชื่อมต่อแบบตรง 60"/>
          <p:cNvCxnSpPr/>
          <p:nvPr/>
        </p:nvCxnSpPr>
        <p:spPr>
          <a:xfrm flipH="1">
            <a:off x="9765982" y="4636987"/>
            <a:ext cx="207358" cy="1"/>
          </a:xfrm>
          <a:prstGeom prst="straightConnector1">
            <a:avLst/>
          </a:prstGeom>
          <a:ln w="190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ลูกศรเชื่อมต่อแบบตรง 61"/>
          <p:cNvCxnSpPr/>
          <p:nvPr/>
        </p:nvCxnSpPr>
        <p:spPr>
          <a:xfrm flipH="1">
            <a:off x="9736731" y="3927547"/>
            <a:ext cx="207358" cy="1"/>
          </a:xfrm>
          <a:prstGeom prst="straightConnector1">
            <a:avLst/>
          </a:prstGeom>
          <a:ln w="190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ลูกศรเชื่อมต่อแบบตรง 62"/>
          <p:cNvCxnSpPr/>
          <p:nvPr/>
        </p:nvCxnSpPr>
        <p:spPr>
          <a:xfrm flipH="1">
            <a:off x="9755351" y="3160812"/>
            <a:ext cx="207358" cy="1"/>
          </a:xfrm>
          <a:prstGeom prst="straightConnector1">
            <a:avLst/>
          </a:prstGeom>
          <a:ln w="190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330593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190</Words>
  <Application>Microsoft Office PowerPoint</Application>
  <PresentationFormat>แบบจอกว้าง</PresentationFormat>
  <Paragraphs>30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9" baseType="lpstr">
      <vt:lpstr>Angsana New</vt:lpstr>
      <vt:lpstr>Arial</vt:lpstr>
      <vt:lpstr>Calibri</vt:lpstr>
      <vt:lpstr>Calibri Light</vt:lpstr>
      <vt:lpstr>Cordia New</vt:lpstr>
      <vt:lpstr>TH SarabunIT๙</vt:lpstr>
      <vt:lpstr>ธีมของ Office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Admin</dc:creator>
  <cp:lastModifiedBy>Admin</cp:lastModifiedBy>
  <cp:revision>5</cp:revision>
  <dcterms:created xsi:type="dcterms:W3CDTF">2022-04-29T03:45:47Z</dcterms:created>
  <dcterms:modified xsi:type="dcterms:W3CDTF">2022-04-29T04:29:35Z</dcterms:modified>
</cp:coreProperties>
</file>